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67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19050"/>
            <a:ext cx="14630400" cy="8229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441365" y="407312"/>
            <a:ext cx="13865185" cy="4659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Revolutionizing Liver Care: Predicting Liver Cirrhosis using Advanced Machine Learning Techniques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9471065" y="5296791"/>
            <a:ext cx="379756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ID: LTVIP2025TMID35238</a:t>
            </a:r>
          </a:p>
          <a:p>
            <a:r>
              <a:rPr lang="en-IN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Leader : D. Priyanka</a:t>
            </a:r>
          </a:p>
          <a:p>
            <a:r>
              <a:rPr lang="en-IN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member : D. Manideep</a:t>
            </a:r>
          </a:p>
          <a:p>
            <a:r>
              <a:rPr lang="en-IN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member : D. Jayanth</a:t>
            </a:r>
          </a:p>
          <a:p>
            <a:r>
              <a:rPr lang="en-IN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member : D. Venkata Raghava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20660"/>
            <a:ext cx="5781080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 &amp; Future Scope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7357" y="1491020"/>
            <a:ext cx="13115687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successfully integrates machine learning into medical diagnostics, offering a scalable and efficient tool for predicting liver cirrhosis stages. It enables timely treatment, resource optimization, and better patient outcomes.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57357" y="2309813"/>
            <a:ext cx="426006" cy="42600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72672" y="2374821"/>
            <a:ext cx="2380298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Generalization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72672" y="2784277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 with larger, more diverse datasets.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57357" y="3465790"/>
            <a:ext cx="426006" cy="42600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72672" y="3530798"/>
            <a:ext cx="244411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Integration with EMRs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372672" y="3940254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 automated, real-time predictions.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57357" y="4621768"/>
            <a:ext cx="426006" cy="42600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72672" y="4686776"/>
            <a:ext cx="277439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Mobile App Development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372672" y="5096232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 accessibility, especially in rural areas.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57357" y="5777746"/>
            <a:ext cx="426006" cy="42600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72672" y="5842754"/>
            <a:ext cx="2980968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Image Diagnosis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372672" y="6252210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Incorporate medical imaging using deep learning.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57357" y="6933724"/>
            <a:ext cx="426006" cy="426006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372672" y="6998732"/>
            <a:ext cx="267783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Multi-Disease Detection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372672" y="7408188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to classify other liver diseases.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9685"/>
            <a:ext cx="712708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Introduction: Project Overview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06741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leverages machine learning to predict liver cirrhosis stages based on 17 clinical parameters. It offers a web interface built with Flask and Tailwind CSS, allowing users to input medical data and receive instant predictions with severity descriptions.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92574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purpose is to demonstrate ML's practical use in healthcare, aiding early diagnosis and reducing treatment delays through an accessible web tool.</a:t>
            </a:r>
            <a:endParaRPr lang="en-US" sz="15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6702981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Ideation: Defining the Problem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66148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Patient Perspective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48070" y="2045375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Patients struggle to understand their liver condition early due to expensive and time-consuming advanced tests, leading to anxiety and uncertainty.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8070" y="2830711"/>
            <a:ext cx="3970496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Healthcare Professional Perspective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48070" y="3309938"/>
            <a:ext cx="633900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Healthcare professionals face challenges with quick initial assessments due to time-consuming manual evaluations and variable lab data interpretation, causing stress.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5208"/>
          <a:stretch>
            <a:fillRect/>
          </a:stretch>
        </p:blipFill>
        <p:spPr>
          <a:xfrm>
            <a:off x="0" y="214312"/>
            <a:ext cx="5486400" cy="7800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061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Empathize &amp; Discover: User Needs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68429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125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Thinks &amp; Feels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80190" y="3841790"/>
            <a:ext cx="36541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Worries about worsening health, reliability of tests, and fears misdiagnosis or delays.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344" y="2668429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82344" y="34125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182344" y="3841790"/>
            <a:ext cx="36542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Confusing lab reports, overwhelming online search results, and a lack of nearby diagnostic centers.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290542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0346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Hears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80190" y="6463903"/>
            <a:ext cx="3654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Doctor's suggestions, family concerns, and online health tips.</a:t>
            </a:r>
            <a:endParaRPr lang="en-US" sz="15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3414"/>
            <a:ext cx="96865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 Requirements: Customer Journey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303770" y="1660327"/>
            <a:ext cx="22860" cy="5925860"/>
          </a:xfrm>
          <a:prstGeom prst="roundRect">
            <a:avLst>
              <a:gd name="adj" fmla="val 364651"/>
            </a:avLst>
          </a:prstGeom>
          <a:solidFill>
            <a:srgbClr val="BDB8DF"/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1872139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166032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6372" y="169753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842028" y="17285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Awareness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2157770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hears about the tool, feels hopeful. Opportunity: More promotions, easy online access.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5582" y="3062764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DB8DF"/>
          </a:solidFill>
          <a:ln/>
        </p:spPr>
      </p:sp>
      <p:sp>
        <p:nvSpPr>
          <p:cNvPr id="10" name="Shape 8"/>
          <p:cNvSpPr/>
          <p:nvPr/>
        </p:nvSpPr>
        <p:spPr>
          <a:xfrm>
            <a:off x="7091958" y="2850952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6372" y="2888159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307467" y="29191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Consideration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307467" y="3348395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explores the web app, feels curious. Opportunity: Add a demo video.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19505" y="4089083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DB8D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1958" y="387727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6372" y="391447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842028" y="39454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Input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4374713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enters data, feels anxious. Opportunity: Show hints/tooltips.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5582" y="5115520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DB8DF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1958" y="490370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6372" y="494091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307467" y="49719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Prediction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307467" y="5401151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receives prediction, feels relieved or worried. Opportunity: Add explanation, share option.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519505" y="6141958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BDB8DF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1958" y="593014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6372" y="596735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3842028" y="59983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Follow-up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793790" y="6427589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visits doctor with result, feels empowered. Opportunity: Enable report export/download.</a:t>
            </a:r>
            <a:endParaRPr lang="en-US" sz="15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084" y="460653"/>
            <a:ext cx="6455093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Proposed Solution &amp; Architecture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70084" y="1402913"/>
            <a:ext cx="263187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Web-Based Predictive Tool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70084" y="1832134"/>
            <a:ext cx="6440805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Allows manual input or JPG report upload for OCR-based data extraction. The ML model predicts cirrhosis stages and provides an easy-to-understand summary with medical suggestions.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670084" y="2803684"/>
            <a:ext cx="209430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0084" y="3232904"/>
            <a:ext cx="644080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Instant prediction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70084" y="3559493"/>
            <a:ext cx="644080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Cost-effective early assessment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70084" y="3886081"/>
            <a:ext cx="644080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health awareness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670084" y="4212669"/>
            <a:ext cx="644080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Accessible via browser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527131" y="1402913"/>
            <a:ext cx="209430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 Architecture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27131" y="1832134"/>
            <a:ext cx="644080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Frontend: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HTML, Tailwind CSS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27131" y="2158722"/>
            <a:ext cx="644080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Backend: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Python, Flask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527131" y="2485311"/>
            <a:ext cx="644080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ML Model: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Random Forest (scikit-learn)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527131" y="2811899"/>
            <a:ext cx="644080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OCR: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pytesseract, PIL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527131" y="3138488"/>
            <a:ext cx="644080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Deployment:</a:t>
            </a: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Render, GitHub</a:t>
            </a:r>
            <a:endParaRPr lang="en-US" sz="13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31" y="3594973"/>
            <a:ext cx="6440805" cy="44068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3922"/>
            <a:ext cx="76841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Planning: Sprint Schedule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70835"/>
            <a:ext cx="13042821" cy="3504843"/>
          </a:xfrm>
          <a:prstGeom prst="roundRect">
            <a:avLst>
              <a:gd name="adj" fmla="val 237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878455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0125" y="3005138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Sprint-1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2957989" y="300513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Collection &amp; Cleaning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214824" y="3005138"/>
            <a:ext cx="22011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Collect and preprocess dataset.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820269" y="3005138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425714" y="300513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3766899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0125" y="3893582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Sprint-1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2957989" y="3893582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Training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6214824" y="3893582"/>
            <a:ext cx="22011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 model for prediction.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8820269" y="3893582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1425714" y="389358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465534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00125" y="4782026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Sprint-2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2957989" y="4782026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Flask Backend Integration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6214824" y="4782026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Flask backend.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8820269" y="4782026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11425714" y="4782026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801410" y="5226248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00125" y="5352931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Sprint-2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2957989" y="5352931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Frontend Interface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6214824" y="5352931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responsive UI.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8820269" y="5352931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11425714" y="5352931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801410" y="579715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00125" y="5923836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Sprint-3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2957989" y="5923836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Prediction Explanation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6214824" y="5923836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Explain predicted stage.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8820269" y="5923836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11425714" y="5923836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Medium</a:t>
            </a:r>
            <a:endParaRPr lang="en-US" sz="1550" dirty="0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920353"/>
            <a:ext cx="5140881" cy="45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Testing &amp; Results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81263" y="1737836"/>
            <a:ext cx="1816775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Accuracy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81263" y="2110145"/>
            <a:ext cx="655665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Random Forest:</a:t>
            </a: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Training 99.98%, Validation 68%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81263" y="2393513"/>
            <a:ext cx="655665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KNN:</a:t>
            </a: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78.54%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81263" y="2676882"/>
            <a:ext cx="655665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XGBoost:</a:t>
            </a: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100.00%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81263" y="3040142"/>
            <a:ext cx="655665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Random Forest was selected for its stability and high performance.</a:t>
            </a:r>
            <a:endParaRPr lang="en-US" sz="11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63" y="3436144"/>
            <a:ext cx="3253740" cy="990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00104" y="1737836"/>
            <a:ext cx="1816775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App Output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00104" y="2110145"/>
            <a:ext cx="6556653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web app allows users to input data, click "Predict," and view the liver disease stage with a description.</a:t>
            </a:r>
            <a:endParaRPr lang="en-US" sz="11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724" y="2846427"/>
            <a:ext cx="2103001" cy="2103001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930" y="2846427"/>
            <a:ext cx="2103001" cy="2103001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6136" y="2846427"/>
            <a:ext cx="2103001" cy="2103001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7724" y="5065633"/>
            <a:ext cx="2103001" cy="21030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1577"/>
            <a:ext cx="68178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Advantages &amp; Disadvantages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576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Advantages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76618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Early Detection: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Timely intervention, improved patient outcomes.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5313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User-Friendly: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Intuitive web interface.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54009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Multi-Class Prediction: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More informative for clinical decisions.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92704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Cost-Effective: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Reduces need for expensive diagnostics.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31399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Performance: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Reliable Random Forest model.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70095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Support: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Enhances automation.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32576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Disadvantages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564874" y="376618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Numeric Input Only: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Cannot interpret textual symptoms.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15313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Limitations: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May fail with poor quality reports.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54009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Dataset Limitation: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Performance may vary on different populations.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24458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Real-Time Integration: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Standalone tool.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563153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Security Concerns:</a:t>
            </a: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Requires robust data privacy measures.</a:t>
            </a:r>
            <a:endParaRPr lang="en-US" sz="15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704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Arimo</vt:lpstr>
      <vt:lpstr>Outfit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Manideep D</dc:creator>
  <cp:lastModifiedBy>Manideep D</cp:lastModifiedBy>
  <cp:revision>12</cp:revision>
  <dcterms:created xsi:type="dcterms:W3CDTF">2025-06-27T05:01:15Z</dcterms:created>
  <dcterms:modified xsi:type="dcterms:W3CDTF">2025-06-27T05:51:10Z</dcterms:modified>
</cp:coreProperties>
</file>